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1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89" r:id="rId34"/>
    <p:sldId id="286" r:id="rId35"/>
    <p:sldId id="288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8"/>
    <p:restoredTop sz="94694"/>
  </p:normalViewPr>
  <p:slideViewPr>
    <p:cSldViewPr snapToGrid="0" snapToObjects="1" showGuides="1">
      <p:cViewPr varScale="1">
        <p:scale>
          <a:sx n="104" d="100"/>
          <a:sy n="104" d="100"/>
        </p:scale>
        <p:origin x="232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9/13/19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  <a:hlinkClick r:id="rId2"/>
              </a:rPr>
              <a:t>https://imgs.xkcd.com/comics/machine_learning.png</a:t>
            </a:r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 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24907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Deep learning et datacamp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Méthodes statistiques pour les expériences simulées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Fabrice Gamboa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217494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429000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18" y="137091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57" y="137091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661" y="391341"/>
            <a:ext cx="3503339" cy="12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951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=&gt;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 ?</a:t>
            </a:r>
          </a:p>
          <a:p>
            <a:pPr marL="285750" indent="-285750">
              <a:buFontTx/>
              <a:buChar char="-"/>
            </a:pPr>
            <a:r>
              <a:rPr lang="fr-FR"/>
              <a:t>Niveau en python ?</a:t>
            </a:r>
          </a:p>
          <a:p>
            <a:pPr marL="285750" indent="-285750">
              <a:buFontTx/>
              <a:buChar char="-"/>
            </a:pPr>
            <a:r>
              <a:rPr lang="fr-FR"/>
              <a:t>Github ?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</a:p>
          <a:p>
            <a:r>
              <a:rPr lang="fr-FR"/>
              <a:t>Slack ?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6983</TotalTime>
  <Words>1239</Words>
  <Application>Microsoft Macintosh PowerPoint</Application>
  <PresentationFormat>Widescreen</PresentationFormat>
  <Paragraphs>255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PowerPoint Presentation</vt:lpstr>
      <vt:lpstr>Don't believe the hype?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81</cp:revision>
  <cp:lastPrinted>2019-09-07T16:09:59Z</cp:lastPrinted>
  <dcterms:created xsi:type="dcterms:W3CDTF">2019-09-02T17:48:11Z</dcterms:created>
  <dcterms:modified xsi:type="dcterms:W3CDTF">2019-09-13T20:41:29Z</dcterms:modified>
</cp:coreProperties>
</file>